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96" y="46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8488064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38010" y="2708962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3563155"/>
              </p:ext>
            </p:extLst>
          </p:nvPr>
        </p:nvGraphicFramePr>
        <p:xfrm>
          <a:off x="5064027" y="5025391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4441015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ночью небольшой дождь, гроза. Ветер юго-восточный 5-10 м/с. Температура воздуха ночью 17-19, днем 25-27 тепла.</a:t>
            </a:r>
          </a:p>
          <a:p>
            <a:pPr lvl="0" algn="just"/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м/с. Температура воздуха 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2080" y="3861472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29613</TotalTime>
  <Words>575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4253</cp:revision>
  <cp:lastPrinted>2021-10-15T03:50:29Z</cp:lastPrinted>
  <dcterms:created xsi:type="dcterms:W3CDTF">2018-03-27T06:03:00Z</dcterms:created>
  <dcterms:modified xsi:type="dcterms:W3CDTF">2026-05-13T06:38:13Z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